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061" autoAdjust="0"/>
  </p:normalViewPr>
  <p:slideViewPr>
    <p:cSldViewPr snapToGrid="0">
      <p:cViewPr varScale="1">
        <p:scale>
          <a:sx n="37" d="100"/>
          <a:sy n="37" d="100"/>
        </p:scale>
        <p:origin x="26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01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09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759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275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77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258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26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72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338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12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089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C8746-D413-45CC-96CB-83B01FDEA549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C99D8-76B0-4069-8665-5A3B4CA2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055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2.png"/><Relationship Id="rId5" Type="http://schemas.microsoft.com/office/2007/relationships/hdphoto" Target="../media/hdphoto10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2.png"/><Relationship Id="rId5" Type="http://schemas.microsoft.com/office/2007/relationships/hdphoto" Target="../media/hdphoto11.wdp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image" Target="../media/image2.png"/><Relationship Id="rId5" Type="http://schemas.microsoft.com/office/2007/relationships/hdphoto" Target="../media/hdphoto12.wdp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2.png"/><Relationship Id="rId5" Type="http://schemas.microsoft.com/office/2007/relationships/hdphoto" Target="../media/hdphoto13.wdp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2.png"/><Relationship Id="rId5" Type="http://schemas.microsoft.com/office/2007/relationships/hdphoto" Target="../media/hdphoto14.wdp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6" Type="http://schemas.openxmlformats.org/officeDocument/2006/relationships/image" Target="../media/image2.png"/><Relationship Id="rId5" Type="http://schemas.microsoft.com/office/2007/relationships/hdphoto" Target="../media/hdphoto15.wdp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6" Type="http://schemas.openxmlformats.org/officeDocument/2006/relationships/image" Target="../media/image2.png"/><Relationship Id="rId5" Type="http://schemas.microsoft.com/office/2007/relationships/hdphoto" Target="../media/hdphoto16.wdp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png"/><Relationship Id="rId5" Type="http://schemas.microsoft.com/office/2007/relationships/hdphoto" Target="../media/hdphoto5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microsoft.com/office/2007/relationships/hdphoto" Target="../media/hdphoto6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microsoft.com/office/2007/relationships/hdphoto" Target="../media/hdphoto7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2.png"/><Relationship Id="rId5" Type="http://schemas.microsoft.com/office/2007/relationships/hdphoto" Target="../media/hdphoto8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microsoft.com/office/2007/relationships/hdphoto" Target="../media/hdphoto9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BBADD2B-6EB9-C94E-8360-3ED707EED7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453" y="2310065"/>
            <a:ext cx="8348906" cy="8348906"/>
          </a:xfrm>
          <a:prstGeom prst="rect">
            <a:avLst/>
          </a:prstGeom>
        </p:spPr>
      </p:pic>
      <p:pic>
        <p:nvPicPr>
          <p:cNvPr id="2" name="plant">
            <a:hlinkClick r:id="" action="ppaction://media"/>
            <a:extLst>
              <a:ext uri="{FF2B5EF4-FFF2-40B4-BE49-F238E27FC236}">
                <a16:creationId xmlns:a16="http://schemas.microsoft.com/office/drawing/2014/main" id="{338DA764-BB28-F5C5-8941-47B042D939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84825" y="2971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44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674166-6FAF-F276-5517-97A32940FB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6836" r="97852">
                        <a14:foregroundMark x1="6836" y1="52734" x2="6836" y2="52734"/>
                        <a14:foregroundMark x1="93848" y1="53516" x2="93848" y2="53516"/>
                        <a14:foregroundMark x1="97852" y1="54102" x2="97168" y2="541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60" y="3023260"/>
            <a:ext cx="6145479" cy="6145479"/>
          </a:xfrm>
          <a:prstGeom prst="rect">
            <a:avLst/>
          </a:prstGeom>
        </p:spPr>
      </p:pic>
      <p:pic>
        <p:nvPicPr>
          <p:cNvPr id="3" name="mulch">
            <a:hlinkClick r:id="" action="ppaction://media"/>
            <a:extLst>
              <a:ext uri="{FF2B5EF4-FFF2-40B4-BE49-F238E27FC236}">
                <a16:creationId xmlns:a16="http://schemas.microsoft.com/office/drawing/2014/main" id="{8CE4DD7C-0068-5010-AD8B-6932BE0061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02263" y="23717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393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A9FBE5-86A5-973E-F2C8-114DAE1036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941" l="9375" r="89941">
                        <a14:foregroundMark x1="38477" y1="84180" x2="34961" y2="47852"/>
                        <a14:foregroundMark x1="17578" y1="74805" x2="24707" y2="74219"/>
                        <a14:foregroundMark x1="51855" y1="66992" x2="48242" y2="66406"/>
                        <a14:foregroundMark x1="49707" y1="75195" x2="54102" y2="75195"/>
                        <a14:foregroundMark x1="9375" y1="82520" x2="10547" y2="82910"/>
                        <a14:foregroundMark x1="62598" y1="12207" x2="62598" y2="12207"/>
                        <a14:backgroundMark x1="83789" y1="83594" x2="66309" y2="89258"/>
                        <a14:backgroundMark x1="66309" y1="89258" x2="70801" y2="873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66" y="2646947"/>
            <a:ext cx="5957467" cy="5957467"/>
          </a:xfrm>
          <a:prstGeom prst="rect">
            <a:avLst/>
          </a:prstGeom>
        </p:spPr>
      </p:pic>
      <p:pic>
        <p:nvPicPr>
          <p:cNvPr id="3" name="greenhouse">
            <a:hlinkClick r:id="" action="ppaction://media"/>
            <a:extLst>
              <a:ext uri="{FF2B5EF4-FFF2-40B4-BE49-F238E27FC236}">
                <a16:creationId xmlns:a16="http://schemas.microsoft.com/office/drawing/2014/main" id="{0CB730B0-8903-A6BA-DC02-E03E1CD545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22813" y="2032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9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8F61EC-5AD9-2BCD-8AA2-3C36E5B201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75" b="89941" l="9961" r="89941">
                        <a14:foregroundMark x1="68555" y1="9375" x2="61035" y2="10742"/>
                        <a14:foregroundMark x1="61035" y1="10742" x2="61035" y2="10742"/>
                        <a14:foregroundMark x1="41211" y1="9570" x2="36426" y2="9570"/>
                        <a14:backgroundMark x1="48242" y1="82129" x2="34473" y2="93555"/>
                        <a14:backgroundMark x1="58789" y1="84180" x2="68164" y2="86914"/>
                        <a14:backgroundMark x1="77930" y1="77539" x2="78906" y2="662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1826" y="2212587"/>
            <a:ext cx="7361652" cy="7361652"/>
          </a:xfrm>
          <a:prstGeom prst="rect">
            <a:avLst/>
          </a:prstGeom>
        </p:spPr>
      </p:pic>
      <p:pic>
        <p:nvPicPr>
          <p:cNvPr id="3" name="fertilizer">
            <a:hlinkClick r:id="" action="ppaction://media"/>
            <a:extLst>
              <a:ext uri="{FF2B5EF4-FFF2-40B4-BE49-F238E27FC236}">
                <a16:creationId xmlns:a16="http://schemas.microsoft.com/office/drawing/2014/main" id="{93D3BDDC-9CD7-52F3-C78A-793CC3AA56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087938" y="14303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86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A64984-DBE9-C275-EF0E-D427BEB624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641" b="94727" l="6348" r="96387">
                        <a14:foregroundMark x1="49512" y1="40723" x2="41992" y2="42285"/>
                        <a14:foregroundMark x1="41992" y1="42285" x2="29883" y2="35645"/>
                        <a14:foregroundMark x1="15625" y1="40137" x2="30859" y2="29297"/>
                        <a14:foregroundMark x1="30859" y1="29297" x2="32324" y2="28906"/>
                        <a14:foregroundMark x1="16211" y1="27637" x2="16211" y2="27637"/>
                        <a14:foregroundMark x1="30957" y1="31348" x2="29297" y2="33008"/>
                        <a14:foregroundMark x1="53906" y1="6738" x2="49707" y2="16211"/>
                        <a14:foregroundMark x1="30957" y1="19434" x2="42578" y2="15527"/>
                        <a14:foregroundMark x1="72070" y1="26367" x2="79688" y2="25586"/>
                        <a14:foregroundMark x1="70605" y1="21094" x2="72949" y2="28027"/>
                        <a14:foregroundMark x1="72949" y1="28027" x2="75977" y2="29297"/>
                        <a14:foregroundMark x1="60840" y1="23340" x2="56738" y2="29883"/>
                        <a14:foregroundMark x1="63086" y1="24512" x2="64063" y2="25195"/>
                        <a14:foregroundMark x1="63477" y1="24316" x2="57422" y2="22852"/>
                        <a14:foregroundMark x1="57422" y1="22852" x2="60840" y2="24512"/>
                        <a14:foregroundMark x1="45508" y1="41797" x2="52441" y2="35352"/>
                        <a14:foregroundMark x1="52441" y1="35352" x2="59961" y2="38086"/>
                        <a14:foregroundMark x1="59961" y1="38086" x2="52051" y2="38770"/>
                        <a14:foregroundMark x1="52051" y1="38770" x2="48145" y2="37207"/>
                        <a14:foregroundMark x1="47070" y1="36816" x2="57520" y2="32910"/>
                        <a14:foregroundMark x1="44238" y1="41992" x2="43164" y2="38867"/>
                        <a14:foregroundMark x1="25195" y1="79785" x2="22559" y2="55273"/>
                        <a14:foregroundMark x1="6348" y1="78418" x2="12598" y2="69922"/>
                        <a14:foregroundMark x1="12598" y1="69922" x2="12695" y2="69434"/>
                        <a14:foregroundMark x1="50977" y1="94824" x2="42773" y2="89063"/>
                        <a14:foregroundMark x1="86230" y1="86133" x2="84766" y2="89453"/>
                        <a14:foregroundMark x1="74902" y1="92090" x2="71875" y2="90527"/>
                        <a14:foregroundMark x1="96387" y1="80859" x2="85840" y2="83887"/>
                        <a14:foregroundMark x1="85840" y1="83887" x2="85547" y2="838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36" y="2536259"/>
            <a:ext cx="5989528" cy="5989528"/>
          </a:xfrm>
          <a:prstGeom prst="rect">
            <a:avLst/>
          </a:prstGeom>
        </p:spPr>
      </p:pic>
      <p:pic>
        <p:nvPicPr>
          <p:cNvPr id="3" name="compost">
            <a:hlinkClick r:id="" action="ppaction://media"/>
            <a:extLst>
              <a:ext uri="{FF2B5EF4-FFF2-40B4-BE49-F238E27FC236}">
                <a16:creationId xmlns:a16="http://schemas.microsoft.com/office/drawing/2014/main" id="{493E2273-1C68-B578-148A-BCD03253BF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49950" y="18224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7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E640CC-36E8-8551-868F-7345B3571D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08" b="90137" l="6055" r="91895">
                        <a14:foregroundMark x1="56348" y1="90234" x2="56348" y2="90234"/>
                        <a14:foregroundMark x1="79297" y1="59277" x2="77734" y2="50781"/>
                        <a14:foregroundMark x1="77734" y1="50781" x2="77344" y2="50000"/>
                        <a14:foregroundMark x1="90820" y1="39063" x2="91895" y2="27930"/>
                        <a14:foregroundMark x1="8301" y1="37402" x2="6055" y2="31250"/>
                        <a14:foregroundMark x1="6055" y1="31250" x2="7129" y2="28223"/>
                        <a14:foregroundMark x1="62891" y1="10352" x2="54004" y2="8008"/>
                        <a14:foregroundMark x1="54004" y1="8008" x2="47559" y2="10156"/>
                        <a14:foregroundMark x1="33203" y1="40723" x2="33594" y2="32715"/>
                        <a14:foregroundMark x1="46094" y1="63574" x2="46094" y2="635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231" y="3331115"/>
            <a:ext cx="5919537" cy="5919537"/>
          </a:xfrm>
          <a:prstGeom prst="rect">
            <a:avLst/>
          </a:prstGeom>
        </p:spPr>
      </p:pic>
      <p:pic>
        <p:nvPicPr>
          <p:cNvPr id="3" name="wateringcan">
            <a:hlinkClick r:id="" action="ppaction://media"/>
            <a:extLst>
              <a:ext uri="{FF2B5EF4-FFF2-40B4-BE49-F238E27FC236}">
                <a16:creationId xmlns:a16="http://schemas.microsoft.com/office/drawing/2014/main" id="{AC34A4FC-199C-9C6F-B828-45B778328E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32438" y="18748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170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1B2E8E-D174-B5EF-EA80-90677E2BC4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58789" y1="74023" x2="58789" y2="74023"/>
                        <a14:backgroundMark x1="63770" y1="70313" x2="63770" y2="703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6393" y="1520607"/>
            <a:ext cx="9150785" cy="9150785"/>
          </a:xfrm>
          <a:prstGeom prst="rect">
            <a:avLst/>
          </a:prstGeom>
        </p:spPr>
      </p:pic>
      <p:pic>
        <p:nvPicPr>
          <p:cNvPr id="3" name="pot">
            <a:hlinkClick r:id="" action="ppaction://media"/>
            <a:extLst>
              <a:ext uri="{FF2B5EF4-FFF2-40B4-BE49-F238E27FC236}">
                <a16:creationId xmlns:a16="http://schemas.microsoft.com/office/drawing/2014/main" id="{A254E4CC-7792-1F9E-6137-3660868E9D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14925" y="2057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062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12E9C6-61FA-3439-E02A-450198DAB3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91406" l="6641" r="92969">
                        <a14:foregroundMark x1="9180" y1="62500" x2="6738" y2="48828"/>
                        <a14:foregroundMark x1="6738" y1="48828" x2="7520" y2="45605"/>
                        <a14:foregroundMark x1="93066" y1="22559" x2="78223" y2="16504"/>
                        <a14:foregroundMark x1="78223" y1="16504" x2="68750" y2="17676"/>
                        <a14:foregroundMark x1="68750" y1="17676" x2="68750" y2="17871"/>
                        <a14:foregroundMark x1="38867" y1="91406" x2="40625" y2="88281"/>
                        <a14:backgroundMark x1="56738" y1="25586" x2="56738" y2="25586"/>
                        <a14:backgroundMark x1="64160" y1="27246" x2="64160" y2="272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231" y="3136231"/>
            <a:ext cx="5919537" cy="5919537"/>
          </a:xfrm>
          <a:prstGeom prst="rect">
            <a:avLst/>
          </a:prstGeom>
        </p:spPr>
      </p:pic>
      <p:pic>
        <p:nvPicPr>
          <p:cNvPr id="3" name="hose">
            <a:hlinkClick r:id="" action="ppaction://media"/>
            <a:extLst>
              <a:ext uri="{FF2B5EF4-FFF2-40B4-BE49-F238E27FC236}">
                <a16:creationId xmlns:a16="http://schemas.microsoft.com/office/drawing/2014/main" id="{19010880-5DF3-284D-17FB-6559E6DF8F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92713" y="2292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4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7F482E-E035-049C-F7F4-69E5A663BF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633" y1="60840" x2="55273" y2="34180"/>
                        <a14:foregroundMark x1="55273" y1="34180" x2="55371" y2="26563"/>
                        <a14:foregroundMark x1="51758" y1="9961" x2="62012" y2="10938"/>
                        <a14:foregroundMark x1="60742" y1="12012" x2="53027" y2="11719"/>
                        <a14:foregroundMark x1="50195" y1="45313" x2="55566" y2="29492"/>
                        <a14:foregroundMark x1="55566" y1="29492" x2="51172" y2="41309"/>
                        <a14:foregroundMark x1="56543" y1="17773" x2="50781" y2="32520"/>
                        <a14:foregroundMark x1="60547" y1="51270" x2="60547" y2="51270"/>
                        <a14:foregroundMark x1="40234" y1="87109" x2="37207" y2="81738"/>
                        <a14:backgroundMark x1="59766" y1="14355" x2="54590" y2="143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2026" y="1622149"/>
            <a:ext cx="9422052" cy="9422052"/>
          </a:xfrm>
          <a:prstGeom prst="rect">
            <a:avLst/>
          </a:prstGeom>
        </p:spPr>
      </p:pic>
      <p:pic>
        <p:nvPicPr>
          <p:cNvPr id="3" name="shovel">
            <a:hlinkClick r:id="" action="ppaction://media"/>
            <a:extLst>
              <a:ext uri="{FF2B5EF4-FFF2-40B4-BE49-F238E27FC236}">
                <a16:creationId xmlns:a16="http://schemas.microsoft.com/office/drawing/2014/main" id="{A9526160-7E1B-DB36-B568-FECC998BB1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24550" y="4800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540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1207D5-47A2-5BF4-7636-4B790BBF07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87" b="89844" l="9766" r="89844">
                        <a14:foregroundMark x1="9766" y1="53711" x2="9766" y2="53711"/>
                        <a14:foregroundMark x1="88379" y1="8887" x2="88379" y2="9668"/>
                        <a14:foregroundMark x1="23340" y1="66113" x2="23438" y2="62598"/>
                        <a14:foregroundMark x1="23438" y1="67871" x2="23730" y2="60742"/>
                        <a14:foregroundMark x1="23145" y1="65039" x2="23340" y2="67578"/>
                        <a14:foregroundMark x1="14063" y1="57422" x2="13867" y2="55469"/>
                        <a14:foregroundMark x1="13672" y1="56836" x2="13672" y2="56055"/>
                        <a14:backgroundMark x1="34766" y1="40723" x2="34766" y2="40723"/>
                        <a14:backgroundMark x1="26367" y1="40039" x2="26367" y2="40039"/>
                        <a14:backgroundMark x1="36426" y1="45605" x2="36426" y2="45605"/>
                        <a14:backgroundMark x1="21973" y1="60645" x2="21973" y2="60645"/>
                        <a14:backgroundMark x1="33496" y1="55469" x2="33496" y2="55469"/>
                        <a14:backgroundMark x1="44531" y1="46680" x2="44531" y2="46680"/>
                        <a14:backgroundMark x1="49414" y1="50293" x2="45996" y2="53223"/>
                        <a14:backgroundMark x1="25879" y1="53516" x2="25879" y2="53516"/>
                        <a14:backgroundMark x1="15137" y1="47656" x2="15137" y2="47656"/>
                        <a14:backgroundMark x1="32813" y1="49121" x2="32813" y2="49121"/>
                        <a14:backgroundMark x1="52832" y1="54980" x2="52832" y2="54980"/>
                        <a14:backgroundMark x1="59473" y1="57910" x2="59473" y2="57910"/>
                        <a14:backgroundMark x1="66113" y1="61816" x2="52637" y2="83398"/>
                        <a14:backgroundMark x1="88379" y1="17969" x2="69043" y2="37207"/>
                        <a14:backgroundMark x1="69043" y1="37207" x2="63379" y2="39746"/>
                        <a14:backgroundMark x1="23438" y1="42676" x2="23438" y2="42676"/>
                        <a14:backgroundMark x1="28906" y1="44922" x2="28906" y2="44922"/>
                        <a14:backgroundMark x1="39355" y1="43457" x2="39355" y2="43457"/>
                        <a14:backgroundMark x1="30566" y1="50098" x2="30566" y2="50098"/>
                        <a14:backgroundMark x1="42871" y1="77734" x2="42871" y2="777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54" y="3645258"/>
            <a:ext cx="5497691" cy="5497691"/>
          </a:xfrm>
          <a:prstGeom prst="rect">
            <a:avLst/>
          </a:prstGeom>
        </p:spPr>
      </p:pic>
      <p:pic>
        <p:nvPicPr>
          <p:cNvPr id="3" name="rake">
            <a:hlinkClick r:id="" action="ppaction://media"/>
            <a:extLst>
              <a:ext uri="{FF2B5EF4-FFF2-40B4-BE49-F238E27FC236}">
                <a16:creationId xmlns:a16="http://schemas.microsoft.com/office/drawing/2014/main" id="{A8D18D5B-08F7-D84B-A6F1-F3F866A44A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42063" y="17176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42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63020A-737B-75D1-A614-A04EBF7814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348" b="89844" l="9961" r="89844">
                        <a14:foregroundMark x1="57129" y1="8594" x2="53223" y2="9082"/>
                        <a14:foregroundMark x1="22070" y1="6348" x2="25293" y2="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14" y="3633537"/>
            <a:ext cx="5816771" cy="5816771"/>
          </a:xfrm>
          <a:prstGeom prst="rect">
            <a:avLst/>
          </a:prstGeom>
        </p:spPr>
      </p:pic>
      <p:pic>
        <p:nvPicPr>
          <p:cNvPr id="2" name="bucket">
            <a:hlinkClick r:id="" action="ppaction://media"/>
            <a:extLst>
              <a:ext uri="{FF2B5EF4-FFF2-40B4-BE49-F238E27FC236}">
                <a16:creationId xmlns:a16="http://schemas.microsoft.com/office/drawing/2014/main" id="{E7AA5379-8314-6C02-D851-87502127A2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27588" y="2239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33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3D18DA-CE04-4CED-386C-D026FF5F70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66" b="89941" l="9961" r="89941">
                        <a14:foregroundMark x1="74805" y1="9766" x2="70605" y2="16113"/>
                        <a14:backgroundMark x1="81152" y1="41895" x2="58691" y2="64453"/>
                        <a14:backgroundMark x1="58691" y1="64453" x2="54688" y2="65430"/>
                        <a14:backgroundMark x1="18750" y1="84570" x2="79785" y2="639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891825"/>
            <a:ext cx="7208581" cy="7208581"/>
          </a:xfrm>
          <a:prstGeom prst="rect">
            <a:avLst/>
          </a:prstGeom>
        </p:spPr>
      </p:pic>
      <p:pic>
        <p:nvPicPr>
          <p:cNvPr id="3" name="trowel">
            <a:hlinkClick r:id="" action="ppaction://media"/>
            <a:extLst>
              <a:ext uri="{FF2B5EF4-FFF2-40B4-BE49-F238E27FC236}">
                <a16:creationId xmlns:a16="http://schemas.microsoft.com/office/drawing/2014/main" id="{78B9B2D8-FA7C-92BD-375E-E02519720A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72163" y="86407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999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D9A747-B616-EFC2-3E85-9AFD5E9DB9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80566" y1="39941" x2="67676" y2="52246"/>
                        <a14:backgroundMark x1="67676" y1="52246" x2="65625" y2="53418"/>
                        <a14:backgroundMark x1="63672" y1="32324" x2="57031" y2="39258"/>
                        <a14:backgroundMark x1="45996" y1="50488" x2="45508" y2="49219"/>
                        <a14:backgroundMark x1="18262" y1="79883" x2="12402" y2="82617"/>
                        <a14:backgroundMark x1="43750" y1="45801" x2="43750" y2="45801"/>
                        <a14:backgroundMark x1="20410" y1="77637" x2="20410" y2="77637"/>
                        <a14:backgroundMark x1="20508" y1="77539" x2="20508" y2="775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66" y="3128212"/>
            <a:ext cx="6697634" cy="6697634"/>
          </a:xfrm>
          <a:prstGeom prst="rect">
            <a:avLst/>
          </a:prstGeom>
        </p:spPr>
      </p:pic>
      <p:pic>
        <p:nvPicPr>
          <p:cNvPr id="3" name="shears">
            <a:hlinkClick r:id="" action="ppaction://media"/>
            <a:extLst>
              <a:ext uri="{FF2B5EF4-FFF2-40B4-BE49-F238E27FC236}">
                <a16:creationId xmlns:a16="http://schemas.microsoft.com/office/drawing/2014/main" id="{92055335-581C-53F6-8398-447CBAC7E8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07038" y="71786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86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BCFD7B-B95C-5C63-A78B-5E809ACF90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520" b="89941" l="9961" r="89941">
                        <a14:foregroundMark x1="51758" y1="7520" x2="48242" y2="170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8380" y="2574760"/>
            <a:ext cx="8234760" cy="8234760"/>
          </a:xfrm>
          <a:prstGeom prst="rect">
            <a:avLst/>
          </a:prstGeom>
        </p:spPr>
      </p:pic>
      <p:pic>
        <p:nvPicPr>
          <p:cNvPr id="3" name="flower">
            <a:hlinkClick r:id="" action="ppaction://media"/>
            <a:extLst>
              <a:ext uri="{FF2B5EF4-FFF2-40B4-BE49-F238E27FC236}">
                <a16:creationId xmlns:a16="http://schemas.microsoft.com/office/drawing/2014/main" id="{954DEC4F-FB42-744F-159D-0DA44878BA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48213" y="24495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641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75C983-B760-6ED8-059F-97A5370153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9277" r="90625">
                        <a14:foregroundMark x1="64844" y1="32422" x2="60059" y2="33008"/>
                        <a14:foregroundMark x1="21777" y1="32031" x2="30664" y2="31641"/>
                        <a14:foregroundMark x1="30664" y1="31641" x2="41895" y2="32031"/>
                        <a14:foregroundMark x1="13379" y1="56152" x2="17676" y2="47949"/>
                        <a14:foregroundMark x1="17676" y1="47949" x2="24121" y2="45898"/>
                        <a14:foregroundMark x1="24121" y1="45898" x2="26270" y2="45898"/>
                        <a14:foregroundMark x1="90625" y1="26855" x2="86328" y2="25879"/>
                        <a14:foregroundMark x1="9277" y1="34180" x2="9277" y2="34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05" y="2763252"/>
            <a:ext cx="6665495" cy="6665495"/>
          </a:xfrm>
          <a:prstGeom prst="rect">
            <a:avLst/>
          </a:prstGeom>
        </p:spPr>
      </p:pic>
      <p:pic>
        <p:nvPicPr>
          <p:cNvPr id="3" name="wheelbarrow">
            <a:hlinkClick r:id="" action="ppaction://media"/>
            <a:extLst>
              <a:ext uri="{FF2B5EF4-FFF2-40B4-BE49-F238E27FC236}">
                <a16:creationId xmlns:a16="http://schemas.microsoft.com/office/drawing/2014/main" id="{B1E92A33-9969-8335-D7C5-B1BDE93AE2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83208" y="27632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01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C848BC-45B7-E360-F477-A82FB1734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0781" y="914400"/>
            <a:ext cx="9419561" cy="9419561"/>
          </a:xfrm>
          <a:prstGeom prst="rect">
            <a:avLst/>
          </a:prstGeom>
        </p:spPr>
      </p:pic>
      <p:pic>
        <p:nvPicPr>
          <p:cNvPr id="3" name="tree">
            <a:hlinkClick r:id="" action="ppaction://media"/>
            <a:extLst>
              <a:ext uri="{FF2B5EF4-FFF2-40B4-BE49-F238E27FC236}">
                <a16:creationId xmlns:a16="http://schemas.microsoft.com/office/drawing/2014/main" id="{ACBC703A-E6BF-B0E6-F7F8-FFB78F9240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37213" y="17446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1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0</Words>
  <Application>Microsoft Office PowerPoint</Application>
  <PresentationFormat>Widescreen</PresentationFormat>
  <Paragraphs>0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7</cp:revision>
  <dcterms:created xsi:type="dcterms:W3CDTF">2025-03-31T20:33:06Z</dcterms:created>
  <dcterms:modified xsi:type="dcterms:W3CDTF">2025-06-08T04:44:28Z</dcterms:modified>
</cp:coreProperties>
</file>

<file path=docProps/thumbnail.jpeg>
</file>